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14AD-D92F-4013-B395-4F042CB39DB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8CC9-B209-4ACF-B3D1-52D88774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Destiny Discover eBooks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81981"/>
            <a:ext cx="3833019" cy="3833019"/>
          </a:xfrm>
        </p:spPr>
      </p:pic>
    </p:spTree>
    <p:extLst>
      <p:ext uri="{BB962C8B-B14F-4D97-AF65-F5344CB8AC3E}">
        <p14:creationId xmlns:p14="http://schemas.microsoft.com/office/powerpoint/2010/main" val="27738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5" y="1499394"/>
            <a:ext cx="3810000" cy="34004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library has a collection of </a:t>
            </a:r>
            <a:r>
              <a:rPr lang="en-US" sz="2400" b="1" dirty="0" smtClean="0"/>
              <a:t>eBooks</a:t>
            </a:r>
            <a:r>
              <a:rPr lang="en-US" sz="2400" dirty="0" smtClean="0"/>
              <a:t> &amp; </a:t>
            </a:r>
            <a:r>
              <a:rPr lang="en-US" sz="2400" b="1" dirty="0" smtClean="0"/>
              <a:t>Digital</a:t>
            </a:r>
            <a:r>
              <a:rPr lang="en-US" sz="2400" dirty="0" smtClean="0"/>
              <a:t> </a:t>
            </a:r>
            <a:r>
              <a:rPr lang="en-US" sz="2400" b="1" dirty="0" smtClean="0"/>
              <a:t>Audiobooks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accessible to students and staff through Destiny </a:t>
            </a:r>
            <a:r>
              <a:rPr lang="en-US" sz="2400" dirty="0" err="1" smtClean="0"/>
              <a:t>Follettshelf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Loan period for eBooks is 21 days.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9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Destiny Discover App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1600200" cy="284797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You can read your </a:t>
            </a:r>
            <a:r>
              <a:rPr lang="en-US" sz="3200" dirty="0" err="1" smtClean="0"/>
              <a:t>ebook</a:t>
            </a:r>
            <a:r>
              <a:rPr lang="en-US" sz="3200" dirty="0" smtClean="0"/>
              <a:t> on multiple devices, simply download the free Destiny Discover App.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96132"/>
            <a:ext cx="2676525" cy="21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Log In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5" y="1499394"/>
            <a:ext cx="3810000" cy="340042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check out an eBook, click on the </a:t>
            </a:r>
            <a:r>
              <a:rPr lang="en-US" sz="2000" b="1" dirty="0" err="1" smtClean="0"/>
              <a:t>LogIn</a:t>
            </a:r>
            <a:r>
              <a:rPr lang="en-US" sz="2000" dirty="0" smtClean="0"/>
              <a:t> button located in the upper right hand corner of the toolbar.</a:t>
            </a:r>
          </a:p>
          <a:p>
            <a:endParaRPr lang="en-US" sz="2000" dirty="0"/>
          </a:p>
          <a:p>
            <a:r>
              <a:rPr lang="en-US" sz="2000" dirty="0" smtClean="0"/>
              <a:t>Your </a:t>
            </a:r>
            <a:r>
              <a:rPr lang="en-US" sz="2000" b="1" dirty="0" smtClean="0"/>
              <a:t>username</a:t>
            </a:r>
            <a:r>
              <a:rPr lang="en-US" sz="2000" dirty="0" smtClean="0"/>
              <a:t> and </a:t>
            </a:r>
            <a:r>
              <a:rPr lang="en-US" sz="2000" b="1" dirty="0" smtClean="0"/>
              <a:t>password</a:t>
            </a:r>
            <a:r>
              <a:rPr lang="en-US" sz="2000" dirty="0" smtClean="0"/>
              <a:t> is the same information as you use in the classroom and to put a book on hold with Koha.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1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0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114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4484132"/>
            <a:ext cx="254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Trouble logging in?</a:t>
            </a:r>
          </a:p>
          <a:p>
            <a:r>
              <a:rPr lang="en-US" sz="2400" dirty="0" smtClean="0"/>
              <a:t>Ask your librarian.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2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You can browse for books by:  Author, Subject, Title</a:t>
            </a:r>
            <a:endParaRPr 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38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For example:  Dogs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0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05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read an eBook click on the book cover or title.</a:t>
            </a:r>
            <a:br>
              <a:rPr lang="en-US" dirty="0" smtClean="0"/>
            </a:br>
            <a:r>
              <a:rPr lang="en-US" dirty="0" smtClean="0"/>
              <a:t>Click on the “</a:t>
            </a:r>
            <a:r>
              <a:rPr lang="en-US" b="1" dirty="0" smtClean="0">
                <a:solidFill>
                  <a:srgbClr val="00B050"/>
                </a:solidFill>
              </a:rPr>
              <a:t>Open</a:t>
            </a:r>
            <a:r>
              <a:rPr lang="en-US" dirty="0" smtClean="0"/>
              <a:t>” button beside the book to begin reading.</a:t>
            </a:r>
          </a:p>
          <a:p>
            <a:endParaRPr lang="en-US" dirty="0" smtClean="0"/>
          </a:p>
          <a:p>
            <a:r>
              <a:rPr lang="en-US" dirty="0" smtClean="0"/>
              <a:t>Loan Period is 21 days.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926"/>
            <a:ext cx="9067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09800"/>
            <a:ext cx="142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Reading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257800"/>
            <a:ext cx="7730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read your book after it is checked out go to your </a:t>
            </a:r>
            <a:r>
              <a:rPr lang="en-US" b="1" dirty="0" smtClean="0"/>
              <a:t>BOOKBAG</a:t>
            </a:r>
            <a:r>
              <a:rPr lang="en-US" dirty="0" smtClean="0"/>
              <a:t>, located along the</a:t>
            </a:r>
            <a:br>
              <a:rPr lang="en-US" dirty="0" smtClean="0"/>
            </a:br>
            <a:r>
              <a:rPr lang="en-US" dirty="0" smtClean="0"/>
              <a:t>top navigation bar.  Select “</a:t>
            </a:r>
            <a:r>
              <a:rPr lang="en-US" b="1" dirty="0" smtClean="0"/>
              <a:t>Checkouts</a:t>
            </a:r>
            <a:r>
              <a:rPr lang="en-US" dirty="0" smtClean="0"/>
              <a:t>” – click the “</a:t>
            </a:r>
            <a:r>
              <a:rPr lang="en-US" b="1" dirty="0" smtClean="0"/>
              <a:t>Open</a:t>
            </a:r>
            <a:r>
              <a:rPr lang="en-US" dirty="0" smtClean="0"/>
              <a:t>” button to begin</a:t>
            </a:r>
            <a:br>
              <a:rPr lang="en-US" dirty="0" smtClean="0"/>
            </a:br>
            <a:r>
              <a:rPr lang="en-US" dirty="0" smtClean="0"/>
              <a:t>reading your book.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4876800" y="1828800"/>
            <a:ext cx="4267200" cy="2590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1816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return </a:t>
            </a:r>
            <a:r>
              <a:rPr lang="en-US" dirty="0" smtClean="0"/>
              <a:t>your </a:t>
            </a:r>
            <a:r>
              <a:rPr lang="en-US" b="1" dirty="0" smtClean="0"/>
              <a:t>book early </a:t>
            </a:r>
            <a:r>
              <a:rPr lang="en-US" dirty="0" smtClean="0"/>
              <a:t>go to your “</a:t>
            </a:r>
            <a:r>
              <a:rPr lang="en-US" b="1" dirty="0" err="1" smtClean="0"/>
              <a:t>Bookbag</a:t>
            </a:r>
            <a:r>
              <a:rPr lang="en-US" dirty="0" smtClean="0"/>
              <a:t>”.  </a:t>
            </a:r>
            <a:br>
              <a:rPr lang="en-US" dirty="0" smtClean="0"/>
            </a:br>
            <a:r>
              <a:rPr lang="en-US" dirty="0" smtClean="0"/>
              <a:t>Click “</a:t>
            </a:r>
            <a:r>
              <a:rPr lang="en-US" b="1" dirty="0" smtClean="0"/>
              <a:t>Checkouts</a:t>
            </a:r>
            <a:r>
              <a:rPr lang="en-US" dirty="0" smtClean="0"/>
              <a:t>”  and then click “</a:t>
            </a:r>
            <a:r>
              <a:rPr lang="en-US" b="1" dirty="0" smtClean="0"/>
              <a:t>Return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148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Destiny Discover eBooks</vt:lpstr>
      <vt:lpstr>PowerPoint Presentation</vt:lpstr>
      <vt:lpstr>Destiny Discover App</vt:lpstr>
      <vt:lpstr>Log In</vt:lpstr>
      <vt:lpstr>PowerPoint Presentation</vt:lpstr>
      <vt:lpstr>You can browse for books by:  Author, Subject, Title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Destiny Discover eBooks</dc:title>
  <dc:creator>books</dc:creator>
  <cp:lastModifiedBy>books</cp:lastModifiedBy>
  <cp:revision>39</cp:revision>
  <cp:lastPrinted>2017-05-17T19:57:35Z</cp:lastPrinted>
  <dcterms:created xsi:type="dcterms:W3CDTF">2017-05-17T19:10:00Z</dcterms:created>
  <dcterms:modified xsi:type="dcterms:W3CDTF">2017-05-30T18:29:23Z</dcterms:modified>
</cp:coreProperties>
</file>